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00" r:id="rId17"/>
    <p:sldId id="301" r:id="rId18"/>
    <p:sldId id="287" r:id="rId19"/>
    <p:sldId id="305" r:id="rId20"/>
    <p:sldId id="306" r:id="rId21"/>
    <p:sldId id="312" r:id="rId22"/>
    <p:sldId id="290" r:id="rId23"/>
    <p:sldId id="307" r:id="rId24"/>
    <p:sldId id="308" r:id="rId25"/>
    <p:sldId id="291" r:id="rId26"/>
    <p:sldId id="309" r:id="rId27"/>
    <p:sldId id="310" r:id="rId28"/>
    <p:sldId id="288" r:id="rId29"/>
    <p:sldId id="302" r:id="rId30"/>
    <p:sldId id="303" r:id="rId31"/>
    <p:sldId id="304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7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77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4052</TotalTime>
  <Words>692</Words>
  <Application>Microsoft Macintosh PowerPoint</Application>
  <PresentationFormat>Widescreen</PresentationFormat>
  <Paragraphs>119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240</cp:revision>
  <dcterms:created xsi:type="dcterms:W3CDTF">2022-06-17T15:35:12Z</dcterms:created>
  <dcterms:modified xsi:type="dcterms:W3CDTF">2024-07-02T23:26:56Z</dcterms:modified>
  <cp:category/>
</cp:coreProperties>
</file>